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94034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panose="020B0604020104020204" pitchFamily="34" charset="0"/>
                <a:ea typeface="SF Pro" pitchFamily="2" charset="0"/>
                <a:cs typeface="SF Pro" pitchFamily="2" charset="0"/>
              </a:rPr>
              <a:t>Moturi</a:t>
            </a:r>
            <a:r>
              <a:rPr lang="en-US" dirty="0">
                <a:solidFill>
                  <a:schemeClr val="bg2"/>
                </a:solidFill>
                <a:latin typeface="Abadi" panose="020B0604020104020204" pitchFamily="34" charset="0"/>
                <a:ea typeface="SF Pro" pitchFamily="2" charset="0"/>
                <a:cs typeface="SF Pro" pitchFamily="2" charset="0"/>
              </a:rPr>
              <a:t> </a:t>
            </a:r>
            <a:r>
              <a:rPr lang="en-US" dirty="0" err="1">
                <a:solidFill>
                  <a:schemeClr val="bg2"/>
                </a:solidFill>
                <a:latin typeface="Abadi" panose="020B0604020104020204" pitchFamily="34" charset="0"/>
                <a:ea typeface="SF Pro" pitchFamily="2" charset="0"/>
                <a:cs typeface="SF Pro" pitchFamily="2" charset="0"/>
              </a:rPr>
              <a:t>Dharshith</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3</a:t>
            </a:r>
            <a:r>
              <a:rPr lang="en-US" baseline="30000" dirty="0">
                <a:solidFill>
                  <a:schemeClr val="bg2"/>
                </a:solidFill>
                <a:latin typeface="Abadi" panose="020B0604020104020204" pitchFamily="34" charset="0"/>
                <a:ea typeface="SF Pro" pitchFamily="2" charset="0"/>
                <a:cs typeface="SF Pro" pitchFamily="2" charset="0"/>
              </a:rPr>
              <a:t>rd</a:t>
            </a:r>
            <a:r>
              <a:rPr lang="en-US" dirty="0">
                <a:solidFill>
                  <a:schemeClr val="bg2"/>
                </a:solidFill>
                <a:latin typeface="Abadi" panose="020B0604020104020204" pitchFamily="34" charset="0"/>
                <a:ea typeface="SF Pro" pitchFamily="2" charset="0"/>
                <a:cs typeface="SF Pro" pitchFamily="2" charset="0"/>
              </a:rPr>
              <a:t> APRIL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https://github.com/DharshithMoturi/Capstone/blob/main/Data%20Wrangling.ipynb.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https://github.com/DharshithMoturi/Capstone/blob/main/EDA%20with%20Data%20Visualization.ipynb.</a:t>
            </a:r>
          </a:p>
          <a:p>
            <a:pPr>
              <a:lnSpc>
                <a:spcPct val="100000"/>
              </a:lnSpc>
              <a:spcBef>
                <a:spcPts val="1400"/>
              </a:spcBef>
            </a:pP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https://github.com/DharshithMoturi/Capstone/blob/main/EDA%20with%20SQL.ipynb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https://github.com/DharshithMoturi/Capstone/blob/main/app.py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https://github.com/DharshithMoturi/Capstone/blob/main/Machine%20Learning%20Prediction.ipynb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IN" sz="2600" dirty="0">
                <a:solidFill>
                  <a:srgbClr val="1C7DDB"/>
                </a:solidFill>
                <a:latin typeface="Abadi" panose="020B0604020104020204" pitchFamily="34" charset="0"/>
              </a:rPr>
              <a:t>https://github.com/DharshithMoturi/Capstone/blob/main/Data%20Collection%20API.ipynb</a:t>
            </a:r>
            <a:r>
              <a:rPr lang="en-US" sz="2600" dirty="0">
                <a:solidFill>
                  <a:srgbClr val="1C7DDB"/>
                </a:solidFill>
                <a:latin typeface="Abadi" panose="020B0604020104020204" pitchFamily="34" charset="0"/>
              </a:rPr>
              <a:t>.</a:t>
            </a:r>
            <a:endParaRPr lang="en-US" sz="26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https://github.com/DharshithMoturi/Capstone/blob/main/Data%20Collection%20with%20Web%20Scraping.ipynb.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http://schemas.microsoft.com/office/2006/metadata/contentType"/>
    <ds:schemaRef ds:uri="http://schemas.microsoft.com/office/2006/metadata/properties/metaAttributes"/>
    <ds:schemaRef ds:uri="http://www.w3.org/2000/xmlns/"/>
    <ds:schemaRef ds:uri="http://www.w3.org/2001/XMLSchema"/>
    <ds:schemaRef ds:uri="155be751-a274-42e8-93fb-f39d3b9bccc8"/>
    <ds:schemaRef ds:uri="f80a141d-92ca-4d3d-9308-f7e7b1d44ce8"/>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microsoft.com/office/2006/metadata/properties"/>
    <ds:schemaRef ds:uri="http://www.w3.org/2000/xmln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1340</TotalTime>
  <Words>1797</Words>
  <Application>Microsoft Office PowerPoint</Application>
  <PresentationFormat>Widescreen</PresentationFormat>
  <Paragraphs>207</Paragraphs>
  <Slides>46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DHARSHITH MOTURI</cp:lastModifiedBy>
  <cp:revision>200</cp:revision>
  <dcterms:created xsi:type="dcterms:W3CDTF">2021-04-29T18:58:34Z</dcterms:created>
  <dcterms:modified xsi:type="dcterms:W3CDTF">2024-04-03T06:47:24Z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